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58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6"/>
    <p:restoredTop sz="94771"/>
  </p:normalViewPr>
  <p:slideViewPr>
    <p:cSldViewPr snapToGrid="0" snapToObjects="1">
      <p:cViewPr varScale="1">
        <p:scale>
          <a:sx n="153" d="100"/>
          <a:sy n="153" d="100"/>
        </p:scale>
        <p:origin x="2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FDAC5-46AF-EF4F-B3CF-717D15CE1258}" type="datetimeFigureOut">
              <a:rPr lang="en-US" smtClean="0"/>
              <a:t>5/14/21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9C19F-7B6E-324A-97CA-7CD33DFE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91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49C19F-7B6E-324A-97CA-7CD33DFEB4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7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A6998-2AA6-3545-9505-C694E81AB5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A21F1D-5B65-8741-BB23-D498B3D66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AC4EC-7781-C44A-A863-616310708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213D-7D8A-C24E-8DF4-B3AD072976BE}" type="datetimeFigureOut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15096-9C82-4A45-B34F-0BB51EE2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36AB7-C7E5-0D4E-8CC6-D51DC365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6E31-B8CD-CA47-B255-5B9AFEEB9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94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DEB43-6CC7-0940-AC74-FC2E04E27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6B540-33E6-914A-8B21-03CB9DE42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45A30-7474-9D45-A004-0D859BD18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213D-7D8A-C24E-8DF4-B3AD072976BE}" type="datetimeFigureOut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1CB2D-3925-624D-9411-62AB3FF45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BAD60-6953-1A46-99BD-0D3CC455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6E31-B8CD-CA47-B255-5B9AFEEB9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3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BC55B1-521C-F34F-8244-FEAD7FF29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2DC1C5-57C0-9C4F-B24D-CE6CF7945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BB525-8CC7-344B-AC1B-EC7049E5E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213D-7D8A-C24E-8DF4-B3AD072976BE}" type="datetimeFigureOut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B0619-5C23-3C4F-90F1-DBC38255B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DE41A-0E13-E541-8B7B-FDCAF761E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6E31-B8CD-CA47-B255-5B9AFEEB9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9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EA9E9-31EE-EB43-84B7-AE45F125D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471BE-1BF9-3B40-8800-A3F7EBBCE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375AE-C80D-2843-A57A-847B2FDC5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213D-7D8A-C24E-8DF4-B3AD072976BE}" type="datetimeFigureOut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6E1CB-4576-BC4C-AD66-DD4123F09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BC622-970C-2843-A64B-719FF74C7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6E31-B8CD-CA47-B255-5B9AFEEB9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5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BECB0-36EE-D94B-94D7-A5A6E1D94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F5EA0-E547-0842-B7A1-AA2E62689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95FDD-0539-CE43-AAD0-B5C11B37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213D-7D8A-C24E-8DF4-B3AD072976BE}" type="datetimeFigureOut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BCB3C-534C-3446-AD06-F5AA669AF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19035-9C81-014D-9D9E-A76ED5CC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6E31-B8CD-CA47-B255-5B9AFEEB9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4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5DECD-7E11-0246-8FC9-1D17F80DE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0361C-58EE-E64B-8020-E2CDACEE7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B33F5A-7EC8-F041-8EA6-CEE5F96DE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D2C40-82C0-174C-8369-AE98EBB18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213D-7D8A-C24E-8DF4-B3AD072976BE}" type="datetimeFigureOut">
              <a:rPr lang="en-US" smtClean="0"/>
              <a:t>5/14/21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61879C-0904-F248-9769-15BAB3877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566D61-0FE5-4F41-8553-9E11BB086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6E31-B8CD-CA47-B255-5B9AFEEB9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EA8A5-9620-754C-B2B4-80A8DAD4D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6C7B9-5CB5-3649-A1C6-4D475740C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F3FFB-F8A0-1744-B4FB-4D04F481F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A1B2E4-FFF6-4644-91B6-9483D46A49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56C9C4-004E-2944-838B-30E84F77D7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A1A400-6489-7744-8417-BE07EE340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213D-7D8A-C24E-8DF4-B3AD072976BE}" type="datetimeFigureOut">
              <a:rPr lang="en-US" smtClean="0"/>
              <a:t>5/14/21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39087B-816D-1447-865E-03BC8FD8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D64E53-572E-B443-93A6-DBAAC35AE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6E31-B8CD-CA47-B255-5B9AFEEB9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6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0B11A-D2BD-C44A-B816-A05FCCDC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EBAFE4-4C8A-DE4E-8B71-E436876C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213D-7D8A-C24E-8DF4-B3AD072976BE}" type="datetimeFigureOut">
              <a:rPr lang="en-US" smtClean="0"/>
              <a:t>5/14/21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0182B-A573-DC47-AB3F-5B70466C6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A2A3C-39B1-434A-956A-F93F1D6C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6E31-B8CD-CA47-B255-5B9AFEEB9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2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C45200-5A6E-9946-A316-B5E5004C0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213D-7D8A-C24E-8DF4-B3AD072976BE}" type="datetimeFigureOut">
              <a:rPr lang="en-US" smtClean="0"/>
              <a:t>5/14/21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C9AB68-58D2-854F-9CF4-947E85F10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E2D4F-CEE8-3A41-8ED6-2F68026E3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6E31-B8CD-CA47-B255-5B9AFEEB9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7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D3201-162D-594F-9A80-01292B60E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4B60C-F9AE-AE41-9999-68D63CDC6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8FF21-DCAA-664F-929B-92E6F241B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87481-649C-6248-B796-1A8C5F92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213D-7D8A-C24E-8DF4-B3AD072976BE}" type="datetimeFigureOut">
              <a:rPr lang="en-US" smtClean="0"/>
              <a:t>5/14/21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A3B72-F500-F94C-990C-1001A298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82471-F582-2645-8115-35BCA7518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6E31-B8CD-CA47-B255-5B9AFEEB9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7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DB91C-F644-0549-9663-4848266D3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AF0B52-DF3B-B648-B1EA-E271EF2F8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19C50-7F55-7249-9592-D00F1CCED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F03E1-005A-4741-8949-B107EC98E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213D-7D8A-C24E-8DF4-B3AD072976BE}" type="datetimeFigureOut">
              <a:rPr lang="en-US" smtClean="0"/>
              <a:t>5/14/21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8E290-4A87-EA4C-95E0-BC3AF24B9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9D1A1-6CB3-0347-A3D4-CD543A597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6E31-B8CD-CA47-B255-5B9AFEEB9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2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B7315F-2405-D54C-9B1F-F547B9400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51B89-317D-5A4A-A5F4-4111C0E07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86F9A-97CE-ED47-A73D-90F1839E7D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5213D-7D8A-C24E-8DF4-B3AD072976BE}" type="datetimeFigureOut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B68B5-A614-E443-BBD5-1765FDB04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931A7-CAC0-5E4F-ADC5-FA0C47558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C6E31-B8CD-CA47-B255-5B9AFEEB9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3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C9B6E5-2A6A-1140-BB98-4B3A98F843EF}"/>
              </a:ext>
            </a:extLst>
          </p:cNvPr>
          <p:cNvSpPr txBox="1"/>
          <p:nvPr/>
        </p:nvSpPr>
        <p:spPr>
          <a:xfrm>
            <a:off x="249382" y="182880"/>
            <a:ext cx="11696007" cy="643405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ED4117-7977-C24E-92C1-7294CE50F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5811" y="3399905"/>
            <a:ext cx="9144000" cy="1194724"/>
          </a:xfrm>
        </p:spPr>
        <p:txBody>
          <a:bodyPr/>
          <a:lstStyle/>
          <a:p>
            <a:r>
              <a:rPr lang="en-US" dirty="0"/>
              <a:t>Title I Designee’s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AB873-924F-514F-AC3B-90DEB33F5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741" y="4838975"/>
            <a:ext cx="9144000" cy="1655762"/>
          </a:xfrm>
        </p:spPr>
        <p:txBody>
          <a:bodyPr/>
          <a:lstStyle/>
          <a:p>
            <a:r>
              <a:rPr lang="en-US" dirty="0"/>
              <a:t>May 21, 2021</a:t>
            </a:r>
          </a:p>
          <a:p>
            <a:r>
              <a:rPr lang="en-US" dirty="0"/>
              <a:t>Morena Camp, Parent Educator Coach</a:t>
            </a:r>
          </a:p>
        </p:txBody>
      </p:sp>
      <p:pic>
        <p:nvPicPr>
          <p:cNvPr id="1026" name="Picture 2" descr="Library of title 1 clip freeuse download png files ▻▻▻ Clipart Art 2019">
            <a:extLst>
              <a:ext uri="{FF2B5EF4-FFF2-40B4-BE49-F238E27FC236}">
                <a16:creationId xmlns:a16="http://schemas.microsoft.com/office/drawing/2014/main" id="{FE37D21F-BB39-EC48-8B48-8C2CDA720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541" y="1095491"/>
            <a:ext cx="2438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56;p13" descr="A picture containing shape&#10;&#10;Description automatically generated">
            <a:extLst>
              <a:ext uri="{FF2B5EF4-FFF2-40B4-BE49-F238E27FC236}">
                <a16:creationId xmlns:a16="http://schemas.microsoft.com/office/drawing/2014/main" id="{D4E8519F-261C-4B68-BC4A-DBF199A0FFBE}"/>
              </a:ext>
            </a:extLst>
          </p:cNvPr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8400" y="303530"/>
            <a:ext cx="1654579" cy="1616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2FAE6DCA-1EDB-43BF-A687-94BE8BC4BBC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69537" y="517843"/>
            <a:ext cx="1098550" cy="110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56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Attendance Clip Art with No Background - ClipartKey">
            <a:extLst>
              <a:ext uri="{FF2B5EF4-FFF2-40B4-BE49-F238E27FC236}">
                <a16:creationId xmlns:a16="http://schemas.microsoft.com/office/drawing/2014/main" id="{BEE44846-0E2E-CD4E-A2EE-F02BB4D81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589" y="3838075"/>
            <a:ext cx="3203862" cy="213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80D6EA-0841-DE4F-B8D6-8D7CB8375834}"/>
              </a:ext>
            </a:extLst>
          </p:cNvPr>
          <p:cNvSpPr txBox="1"/>
          <p:nvPr/>
        </p:nvSpPr>
        <p:spPr>
          <a:xfrm>
            <a:off x="283453" y="249245"/>
            <a:ext cx="11663594" cy="637184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Free Images Of Graduation Caps, Download Free Images Of Graduation Caps png  images, Free ClipArts on Clipart Library">
            <a:extLst>
              <a:ext uri="{FF2B5EF4-FFF2-40B4-BE49-F238E27FC236}">
                <a16:creationId xmlns:a16="http://schemas.microsoft.com/office/drawing/2014/main" id="{75275609-037C-4243-8475-ED37EFC94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3" y="1507497"/>
            <a:ext cx="34417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FF3F52-89D1-504D-BEA6-EAA768E92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561" y="527973"/>
            <a:ext cx="6464968" cy="1325563"/>
          </a:xfrm>
        </p:spPr>
        <p:txBody>
          <a:bodyPr/>
          <a:lstStyle/>
          <a:p>
            <a:pPr algn="ctr"/>
            <a:r>
              <a:rPr lang="en-US" b="1" dirty="0">
                <a:latin typeface="Bodoni 72" pitchFamily="2" charset="0"/>
                <a:cs typeface="APPLE CHANCERY" panose="03020702040506060504" pitchFamily="66" charset="-79"/>
              </a:rPr>
              <a:t>What’s Due: June 19,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9476B-B2D8-4045-A1EC-382B94C91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598" y="2875572"/>
            <a:ext cx="6055567" cy="2377440"/>
          </a:xfrm>
          <a:ln w="762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LCAP/Title I: Graduation Requirements</a:t>
            </a:r>
          </a:p>
          <a:p>
            <a:r>
              <a:rPr lang="en-US" dirty="0"/>
              <a:t>LCAP/Title I: Attendance</a:t>
            </a:r>
          </a:p>
          <a:p>
            <a:r>
              <a:rPr lang="en-US" dirty="0"/>
              <a:t>LCAP/Title I: School Choice 1</a:t>
            </a:r>
          </a:p>
          <a:p>
            <a:r>
              <a:rPr lang="en-US" dirty="0"/>
              <a:t>LCAP/Title I: School Choice 2</a:t>
            </a:r>
          </a:p>
        </p:txBody>
      </p:sp>
      <p:pic>
        <p:nvPicPr>
          <p:cNvPr id="3074" name="Picture 2" descr="156 June 19 Illustrations &amp; Clip Art - iStock">
            <a:extLst>
              <a:ext uri="{FF2B5EF4-FFF2-40B4-BE49-F238E27FC236}">
                <a16:creationId xmlns:a16="http://schemas.microsoft.com/office/drawing/2014/main" id="{35DA7FB9-42F1-304D-8F8D-8592CC39B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974" y="527973"/>
            <a:ext cx="2491953" cy="249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ree Reminder Clip Art, Download Free Reminder Clip Art png images, Free  ClipArts on Clipart Library">
            <a:extLst>
              <a:ext uri="{FF2B5EF4-FFF2-40B4-BE49-F238E27FC236}">
                <a16:creationId xmlns:a16="http://schemas.microsoft.com/office/drawing/2014/main" id="{52D81D13-65FD-6849-9B74-A48B1EF48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9" y="4397433"/>
            <a:ext cx="2443974" cy="206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09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9079E18-DC72-EA45-9268-412E7AA1C9EE}"/>
              </a:ext>
            </a:extLst>
          </p:cNvPr>
          <p:cNvSpPr txBox="1"/>
          <p:nvPr/>
        </p:nvSpPr>
        <p:spPr>
          <a:xfrm>
            <a:off x="288302" y="236913"/>
            <a:ext cx="11682025" cy="638417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E5DEF1-17FE-424B-881B-A2DCE1646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715" y="1070298"/>
            <a:ext cx="6521116" cy="4717403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1026" name="Picture 2" descr="TIP of the WEEK: Giving Choices - Latham Centers">
            <a:extLst>
              <a:ext uri="{FF2B5EF4-FFF2-40B4-BE49-F238E27FC236}">
                <a16:creationId xmlns:a16="http://schemas.microsoft.com/office/drawing/2014/main" id="{4DA2F7EE-83DF-8747-B92C-BBC741C77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69" y="3053772"/>
            <a:ext cx="31242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D69269-4948-3348-A649-56EF2B870C91}"/>
              </a:ext>
            </a:extLst>
          </p:cNvPr>
          <p:cNvCxnSpPr/>
          <p:nvPr/>
        </p:nvCxnSpPr>
        <p:spPr>
          <a:xfrm>
            <a:off x="6464300" y="4870450"/>
            <a:ext cx="19558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73ED2FB-E4AB-F447-8F3E-43F402E92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837" y="395699"/>
            <a:ext cx="2785825" cy="265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80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7BE6975-3C46-5547-9859-E88D0DA82B7E}"/>
              </a:ext>
            </a:extLst>
          </p:cNvPr>
          <p:cNvSpPr txBox="1"/>
          <p:nvPr/>
        </p:nvSpPr>
        <p:spPr>
          <a:xfrm>
            <a:off x="288302" y="236913"/>
            <a:ext cx="11682025" cy="638417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197BAD-01BB-0A42-8CA0-0D1E7784F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611" y="4896659"/>
            <a:ext cx="7913716" cy="101415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Please KEEP all documents in a binder for 5 years (Flyer, Agenda, Minutes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Sign-in, ELAC Recommendation..</a:t>
            </a:r>
            <a:r>
              <a:rPr lang="en-US" b="1" dirty="0" err="1">
                <a:solidFill>
                  <a:srgbClr val="7030A0"/>
                </a:solidFill>
              </a:rPr>
              <a:t>etc</a:t>
            </a:r>
            <a:r>
              <a:rPr lang="en-US" b="1" dirty="0">
                <a:solidFill>
                  <a:srgbClr val="7030A0"/>
                </a:solidFill>
              </a:rPr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6A2624-BA81-6E40-9582-C58900090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9400" y="398549"/>
            <a:ext cx="8001000" cy="3911600"/>
          </a:xfrm>
          <a:ln w="76200">
            <a:solidFill>
              <a:srgbClr val="7030A0"/>
            </a:solidFill>
          </a:ln>
        </p:spPr>
      </p:pic>
      <p:pic>
        <p:nvPicPr>
          <p:cNvPr id="2050" name="Picture 2" descr="title--clip-art-idang – Harmony Science Academy – Carrollton">
            <a:extLst>
              <a:ext uri="{FF2B5EF4-FFF2-40B4-BE49-F238E27FC236}">
                <a16:creationId xmlns:a16="http://schemas.microsoft.com/office/drawing/2014/main" id="{D51CBDA1-AC82-DF46-BB6C-F944624C1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498" y="567315"/>
            <a:ext cx="3057691" cy="217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Binder Cliparts, Download Free Binder Cliparts png images, Free  ClipArts on Clipart Library">
            <a:extLst>
              <a:ext uri="{FF2B5EF4-FFF2-40B4-BE49-F238E27FC236}">
                <a16:creationId xmlns:a16="http://schemas.microsoft.com/office/drawing/2014/main" id="{CA1C88AE-CFF0-964F-ABE9-A8F99C4E4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6" y="4397133"/>
            <a:ext cx="3046621" cy="194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503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B7D774C-5FC9-D94F-AAC1-B713E3093776}"/>
              </a:ext>
            </a:extLst>
          </p:cNvPr>
          <p:cNvSpPr txBox="1"/>
          <p:nvPr/>
        </p:nvSpPr>
        <p:spPr>
          <a:xfrm>
            <a:off x="288302" y="236913"/>
            <a:ext cx="11682025" cy="638417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F9AA51-F82E-2846-B4B2-1B873E501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248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Print and file a hard copy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48E02E-15AA-2543-A7F4-C8A86A06F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981" y="3588006"/>
            <a:ext cx="6003572" cy="2904869"/>
          </a:xfrm>
          <a:ln w="7620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C6175B-47AF-7246-9CCF-5529AED30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150" y="1405821"/>
            <a:ext cx="6229514" cy="1975663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3B5213E6-A740-B748-B607-9E6A54CEE017}"/>
              </a:ext>
            </a:extLst>
          </p:cNvPr>
          <p:cNvSpPr/>
          <p:nvPr/>
        </p:nvSpPr>
        <p:spPr>
          <a:xfrm>
            <a:off x="623456" y="1699000"/>
            <a:ext cx="4663440" cy="1243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SSC Verification</a:t>
            </a: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96A098AA-D0BE-EF4C-96D9-D7EC31B9081E}"/>
              </a:ext>
            </a:extLst>
          </p:cNvPr>
          <p:cNvSpPr/>
          <p:nvPr/>
        </p:nvSpPr>
        <p:spPr>
          <a:xfrm>
            <a:off x="6709231" y="4123113"/>
            <a:ext cx="4845459" cy="12552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ELAC Verification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502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hank You GIF Images | Thank You Quotes &amp; Messages">
            <a:extLst>
              <a:ext uri="{FF2B5EF4-FFF2-40B4-BE49-F238E27FC236}">
                <a16:creationId xmlns:a16="http://schemas.microsoft.com/office/drawing/2014/main" id="{1BD009E4-8637-F64A-AD55-E784B9112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355600"/>
            <a:ext cx="7874000" cy="61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1C1BA1-6AAC-6D4F-8BE5-F3BEA18B1BB3}"/>
              </a:ext>
            </a:extLst>
          </p:cNvPr>
          <p:cNvSpPr txBox="1"/>
          <p:nvPr/>
        </p:nvSpPr>
        <p:spPr>
          <a:xfrm>
            <a:off x="313241" y="236913"/>
            <a:ext cx="11682025" cy="638417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297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85</Words>
  <Application>Microsoft Macintosh PowerPoint</Application>
  <PresentationFormat>Widescreen</PresentationFormat>
  <Paragraphs>13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Bodoni 72</vt:lpstr>
      <vt:lpstr>Calibri</vt:lpstr>
      <vt:lpstr>Calibri Light</vt:lpstr>
      <vt:lpstr>Office Theme</vt:lpstr>
      <vt:lpstr>Title I Designee’s Meeting</vt:lpstr>
      <vt:lpstr>What’s Due: June 19, 2021</vt:lpstr>
      <vt:lpstr>PowerPoint Presentation</vt:lpstr>
      <vt:lpstr>Please KEEP all documents in a binder for 5 years (Flyer, Agenda, Minutes Sign-in, ELAC Recommendation..etc)</vt:lpstr>
      <vt:lpstr>Print and file a hard copy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 Designee’s Meeting</dc:title>
  <dc:creator>Camp, Morena</dc:creator>
  <cp:lastModifiedBy>Camp, Morena</cp:lastModifiedBy>
  <cp:revision>14</cp:revision>
  <dcterms:created xsi:type="dcterms:W3CDTF">2021-05-10T21:58:17Z</dcterms:created>
  <dcterms:modified xsi:type="dcterms:W3CDTF">2021-05-14T20:39:10Z</dcterms:modified>
</cp:coreProperties>
</file>